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3dd79c55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dd79c55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3dd79c556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dd79c556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3dd79c556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dd79c556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3dd79c556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dd79c556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3dd79c556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dd79c556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3dd79c556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dd79c556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3dd79c556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dd79c556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9109" l="0" r="3100" t="9117"/>
          <a:stretch/>
        </p:blipFill>
        <p:spPr>
          <a:xfrm>
            <a:off x="-35325" y="0"/>
            <a:ext cx="9186023" cy="5143499"/>
          </a:xfrm>
          <a:prstGeom prst="rect">
            <a:avLst/>
          </a:prstGeom>
          <a:noFill/>
          <a:ln>
            <a:noFill/>
          </a:ln>
        </p:spPr>
      </p:pic>
      <p:sp>
        <p:nvSpPr>
          <p:cNvPr id="55" name="Google Shape;55;p13"/>
          <p:cNvSpPr txBox="1"/>
          <p:nvPr>
            <p:ph type="ctrTitle"/>
          </p:nvPr>
        </p:nvSpPr>
        <p:spPr>
          <a:xfrm>
            <a:off x="311700" y="1468950"/>
            <a:ext cx="8520600" cy="17781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t/>
            </a:r>
            <a:endParaRPr>
              <a:solidFill>
                <a:srgbClr val="FFFFFF"/>
              </a:solidFill>
            </a:endParaRPr>
          </a:p>
          <a:p>
            <a:pPr indent="0" lvl="0" marL="0">
              <a:spcBef>
                <a:spcPts val="0"/>
              </a:spcBef>
              <a:spcAft>
                <a:spcPts val="0"/>
              </a:spcAft>
              <a:buNone/>
            </a:pPr>
            <a:r>
              <a:rPr b="1" lang="en">
                <a:solidFill>
                  <a:srgbClr val="FFFFFF"/>
                </a:solidFill>
              </a:rPr>
              <a:t>Your Company Name</a:t>
            </a:r>
            <a:endParaRPr b="1">
              <a:solidFill>
                <a:srgbClr val="FFFFFF"/>
              </a:solidFill>
            </a:endParaRPr>
          </a:p>
          <a:p>
            <a:pPr indent="0" lvl="0" marL="0">
              <a:spcBef>
                <a:spcPts val="0"/>
              </a:spcBef>
              <a:spcAft>
                <a:spcPts val="0"/>
              </a:spcAft>
              <a:buNone/>
            </a:pPr>
            <a:r>
              <a:t/>
            </a:r>
            <a:endParaRPr/>
          </a:p>
        </p:txBody>
      </p:sp>
      <p:sp>
        <p:nvSpPr>
          <p:cNvPr id="56" name="Google Shape;56;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FF"/>
                </a:solidFill>
              </a:rPr>
              <a:t>Sponsor Proposal</a:t>
            </a:r>
            <a:endParaRPr>
              <a:solidFill>
                <a:srgbClr val="FFFFFF"/>
              </a:solidFill>
            </a:endParaRPr>
          </a:p>
        </p:txBody>
      </p:sp>
      <p:sp>
        <p:nvSpPr>
          <p:cNvPr id="57" name="Google Shape;57;p13"/>
          <p:cNvSpPr/>
          <p:nvPr/>
        </p:nvSpPr>
        <p:spPr>
          <a:xfrm>
            <a:off x="4118125" y="315875"/>
            <a:ext cx="843900" cy="84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 name="Google Shape;58;p13"/>
          <p:cNvSpPr txBox="1"/>
          <p:nvPr/>
        </p:nvSpPr>
        <p:spPr>
          <a:xfrm>
            <a:off x="4121145" y="492709"/>
            <a:ext cx="837600" cy="33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Company</a:t>
            </a:r>
            <a:endParaRPr sz="1000"/>
          </a:p>
          <a:p>
            <a:pPr indent="0" lvl="0" marL="0" rtl="0" algn="ctr">
              <a:spcBef>
                <a:spcPts val="0"/>
              </a:spcBef>
              <a:spcAft>
                <a:spcPts val="0"/>
              </a:spcAft>
              <a:buNone/>
            </a:pPr>
            <a:r>
              <a:rPr lang="en" sz="1000"/>
              <a:t>Logo</a:t>
            </a:r>
            <a:endParaRPr sz="1000"/>
          </a:p>
        </p:txBody>
      </p:sp>
      <p:sp>
        <p:nvSpPr>
          <p:cNvPr id="59" name="Google Shape;59;p13"/>
          <p:cNvSpPr/>
          <p:nvPr/>
        </p:nvSpPr>
        <p:spPr>
          <a:xfrm>
            <a:off x="4118000" y="3556525"/>
            <a:ext cx="843900" cy="84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 name="Google Shape;60;p13"/>
          <p:cNvSpPr txBox="1"/>
          <p:nvPr/>
        </p:nvSpPr>
        <p:spPr>
          <a:xfrm>
            <a:off x="4121020" y="3733359"/>
            <a:ext cx="837600" cy="33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Sponsor</a:t>
            </a:r>
            <a:endParaRPr sz="1000"/>
          </a:p>
          <a:p>
            <a:pPr indent="0" lvl="0" marL="0" rtl="0" algn="ctr">
              <a:spcBef>
                <a:spcPts val="0"/>
              </a:spcBef>
              <a:spcAft>
                <a:spcPts val="0"/>
              </a:spcAft>
              <a:buNone/>
            </a:pPr>
            <a:r>
              <a:rPr lang="en" sz="1000"/>
              <a:t>Logo</a:t>
            </a:r>
            <a:endParaRPr sz="1000"/>
          </a:p>
        </p:txBody>
      </p:sp>
      <p:sp>
        <p:nvSpPr>
          <p:cNvPr id="61" name="Google Shape;61;p13"/>
          <p:cNvSpPr txBox="1"/>
          <p:nvPr/>
        </p:nvSpPr>
        <p:spPr>
          <a:xfrm>
            <a:off x="6700" y="4570850"/>
            <a:ext cx="9144000" cy="4281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rgbClr val="FFFFFF"/>
                </a:solidFill>
              </a:rPr>
              <a:t>Date</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252557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a:t>ABOUT US</a:t>
            </a:r>
            <a:endParaRPr b="1"/>
          </a:p>
        </p:txBody>
      </p:sp>
      <p:sp>
        <p:nvSpPr>
          <p:cNvPr id="67" name="Google Shape;67;p14"/>
          <p:cNvSpPr txBox="1"/>
          <p:nvPr>
            <p:ph idx="1" type="body"/>
          </p:nvPr>
        </p:nvSpPr>
        <p:spPr>
          <a:xfrm>
            <a:off x="311700" y="3163150"/>
            <a:ext cx="4079400" cy="16956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Clr>
                <a:schemeClr val="dk1"/>
              </a:buClr>
              <a:buSzPts val="1100"/>
              <a:buFont typeface="Arial"/>
              <a:buNone/>
            </a:pPr>
            <a:r>
              <a:rPr lang="en" sz="1200">
                <a:solidFill>
                  <a:srgbClr val="434343"/>
                </a:solidFill>
              </a:rPr>
              <a:t>Duis aute irure dolor in reprehenderit in voluptate velit esse cillum dolore eu fugiat nulla pariatur. Ut enim ad minim veniam, quis nostrud exercitation ullamco laboris nisi ut aliquip ex ea commodo consequat. Duis aute irure dolor in reprehenderit in voluptate velit esse cillum dolore eu fugiat nulla pariatur. Duis aute irure dolor in reprehenderit in voluptate.</a:t>
            </a:r>
            <a:endParaRPr/>
          </a:p>
        </p:txBody>
      </p:sp>
      <p:sp>
        <p:nvSpPr>
          <p:cNvPr id="68" name="Google Shape;68;p14"/>
          <p:cNvSpPr txBox="1"/>
          <p:nvPr>
            <p:ph idx="1" type="body"/>
          </p:nvPr>
        </p:nvSpPr>
        <p:spPr>
          <a:xfrm>
            <a:off x="4753050" y="3163150"/>
            <a:ext cx="4079400" cy="16956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Clr>
                <a:schemeClr val="dk1"/>
              </a:buClr>
              <a:buSzPts val="1100"/>
              <a:buFont typeface="Arial"/>
              <a:buNone/>
            </a:pPr>
            <a:r>
              <a:rPr lang="en" sz="1200">
                <a:solidFill>
                  <a:srgbClr val="434343"/>
                </a:solidFill>
              </a:rPr>
              <a:t>Duis aute irure dolor in reprehenderit in voluptate velit esse cillum dolore eu fugiat nulla pariatur. Ut enim ad minim veniam, quis nostrud exercitation ullamco laboris nisi ut aliquip ex ea commodo consequat. Duis aute irure dolor in reprehenderit in voluptate velit esse cillum dolore eu fugiat nulla pariatur. Duis aute irure dolor in reprehenderit in voluptate.</a:t>
            </a:r>
            <a:endParaRPr/>
          </a:p>
        </p:txBody>
      </p:sp>
      <p:pic>
        <p:nvPicPr>
          <p:cNvPr id="69" name="Google Shape;69;p14"/>
          <p:cNvPicPr preferRelativeResize="0"/>
          <p:nvPr/>
        </p:nvPicPr>
        <p:blipFill rotWithShape="1">
          <a:blip r:embed="rId3">
            <a:alphaModFix/>
          </a:blip>
          <a:srcRect b="25682" l="3677" r="3677" t="39151"/>
          <a:stretch/>
        </p:blipFill>
        <p:spPr>
          <a:xfrm>
            <a:off x="0" y="0"/>
            <a:ext cx="9144000" cy="23731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2558013"/>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WHO WE ARE</a:t>
            </a:r>
            <a:endParaRPr b="1"/>
          </a:p>
        </p:txBody>
      </p:sp>
      <p:sp>
        <p:nvSpPr>
          <p:cNvPr id="75" name="Google Shape;75;p15"/>
          <p:cNvSpPr txBox="1"/>
          <p:nvPr>
            <p:ph idx="1" type="body"/>
          </p:nvPr>
        </p:nvSpPr>
        <p:spPr>
          <a:xfrm>
            <a:off x="311700" y="3163150"/>
            <a:ext cx="4079400" cy="16956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Clr>
                <a:schemeClr val="dk1"/>
              </a:buClr>
              <a:buSzPts val="1100"/>
              <a:buFont typeface="Arial"/>
              <a:buNone/>
            </a:pPr>
            <a:r>
              <a:rPr lang="en" sz="1200">
                <a:solidFill>
                  <a:srgbClr val="434343"/>
                </a:solidFill>
              </a:rPr>
              <a:t>Duis aute irure dolor in reprehenderit in voluptate velit esse cillum dolore eu fugiat nulla pariatur. Ut enim ad minim veniam, quis nostrud exercitation ullamco laboris nisi ut aliquip ex ea commodo consequat. Duis aute irure dolor in reprehenderit in voluptate velit esse cillum dolore eu fugiat nulla pariatur. Duis aute irure dolor in reprehenderit in voluptate.</a:t>
            </a:r>
            <a:endParaRPr/>
          </a:p>
        </p:txBody>
      </p:sp>
      <p:sp>
        <p:nvSpPr>
          <p:cNvPr id="76" name="Google Shape;76;p15"/>
          <p:cNvSpPr txBox="1"/>
          <p:nvPr>
            <p:ph idx="1" type="body"/>
          </p:nvPr>
        </p:nvSpPr>
        <p:spPr>
          <a:xfrm>
            <a:off x="4753050" y="3163150"/>
            <a:ext cx="4079400" cy="16956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Clr>
                <a:schemeClr val="dk1"/>
              </a:buClr>
              <a:buSzPts val="1100"/>
              <a:buFont typeface="Arial"/>
              <a:buNone/>
            </a:pPr>
            <a:r>
              <a:rPr lang="en" sz="1200">
                <a:solidFill>
                  <a:srgbClr val="434343"/>
                </a:solidFill>
              </a:rPr>
              <a:t>Duis aute irure dolor in reprehenderit in voluptate velit esse cillum dolore eu fugiat nulla pariatur. Ut enim ad minim veniam, quis nostrud exercitation ullamco laboris nisi ut aliquip ex ea commodo consequat. Duis aute irure dolor in reprehenderit in voluptate velit esse cillum dolore eu fugiat nulla pariatur. Duis aute irure dolor in reprehenderit in voluptate.</a:t>
            </a:r>
            <a:endParaRPr/>
          </a:p>
        </p:txBody>
      </p:sp>
      <p:pic>
        <p:nvPicPr>
          <p:cNvPr id="77" name="Google Shape;77;p15"/>
          <p:cNvPicPr preferRelativeResize="0"/>
          <p:nvPr/>
        </p:nvPicPr>
        <p:blipFill rotWithShape="1">
          <a:blip r:embed="rId3">
            <a:alphaModFix/>
          </a:blip>
          <a:srcRect b="20973" l="0" r="0" t="32809"/>
          <a:stretch/>
        </p:blipFill>
        <p:spPr>
          <a:xfrm>
            <a:off x="0" y="0"/>
            <a:ext cx="9144003" cy="23731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1882038"/>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OUR STORY</a:t>
            </a:r>
            <a:endParaRPr b="1"/>
          </a:p>
        </p:txBody>
      </p:sp>
      <p:sp>
        <p:nvSpPr>
          <p:cNvPr id="83" name="Google Shape;83;p16"/>
          <p:cNvSpPr txBox="1"/>
          <p:nvPr>
            <p:ph idx="1" type="body"/>
          </p:nvPr>
        </p:nvSpPr>
        <p:spPr>
          <a:xfrm>
            <a:off x="311700" y="2401000"/>
            <a:ext cx="4079400" cy="24246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Clr>
                <a:schemeClr val="dk1"/>
              </a:buClr>
              <a:buSzPts val="1100"/>
              <a:buFont typeface="Arial"/>
              <a:buNone/>
            </a:pPr>
            <a:r>
              <a:rPr lang="en" sz="1200">
                <a:solidFill>
                  <a:srgbClr val="434343"/>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Ut enim ad minim veniam, quis nostrud exercitation ullamco laboris nisi ut aliquip ex ea commodo consequat. Duis aute irure dolor in reprehenderit in voluptate velit esse cillum dolore eu fugiat nulla pariatur. Duis aute irure dolor in reprehenderit in voluptate.</a:t>
            </a:r>
            <a:endParaRPr sz="1200">
              <a:solidFill>
                <a:srgbClr val="434343"/>
              </a:solidFill>
            </a:endParaRPr>
          </a:p>
        </p:txBody>
      </p:sp>
      <p:sp>
        <p:nvSpPr>
          <p:cNvPr id="84" name="Google Shape;84;p16"/>
          <p:cNvSpPr txBox="1"/>
          <p:nvPr>
            <p:ph idx="1" type="body"/>
          </p:nvPr>
        </p:nvSpPr>
        <p:spPr>
          <a:xfrm>
            <a:off x="4753050" y="2401000"/>
            <a:ext cx="4079400" cy="24246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Clr>
                <a:schemeClr val="dk1"/>
              </a:buClr>
              <a:buSzPts val="1100"/>
              <a:buFont typeface="Arial"/>
              <a:buNone/>
            </a:pPr>
            <a:r>
              <a:rPr lang="en" sz="1200">
                <a:solidFill>
                  <a:srgbClr val="434343"/>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Ut enim ad minim veniam, quis nostrud exercitation ullamco laboris nisi ut aliquip ex ea commodo consequat. Duis aute irure dolor in reprehenderit in voluptate velit esse cillum dolore eu fugiat nulla pariatur. Duis aute irure dolor in reprehenderit in voluptate.</a:t>
            </a:r>
            <a:endParaRPr sz="1200"/>
          </a:p>
        </p:txBody>
      </p:sp>
      <p:pic>
        <p:nvPicPr>
          <p:cNvPr id="85" name="Google Shape;85;p16"/>
          <p:cNvPicPr preferRelativeResize="0"/>
          <p:nvPr/>
        </p:nvPicPr>
        <p:blipFill rotWithShape="1">
          <a:blip r:embed="rId3">
            <a:alphaModFix/>
          </a:blip>
          <a:srcRect b="25811" l="4432" r="3409" t="47303"/>
          <a:stretch/>
        </p:blipFill>
        <p:spPr>
          <a:xfrm>
            <a:off x="-26350" y="0"/>
            <a:ext cx="9170348" cy="17833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p:nvPr/>
        </p:nvSpPr>
        <p:spPr>
          <a:xfrm>
            <a:off x="0" y="4314000"/>
            <a:ext cx="9157200" cy="6651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 name="Google Shape;9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a:t>OUR STORY</a:t>
            </a:r>
            <a:endParaRPr b="1"/>
          </a:p>
        </p:txBody>
      </p:sp>
      <p:sp>
        <p:nvSpPr>
          <p:cNvPr id="92" name="Google Shape;92;p17"/>
          <p:cNvSpPr txBox="1"/>
          <p:nvPr>
            <p:ph idx="1" type="body"/>
          </p:nvPr>
        </p:nvSpPr>
        <p:spPr>
          <a:xfrm>
            <a:off x="311700" y="1152475"/>
            <a:ext cx="4201200" cy="3090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200">
                <a:solidFill>
                  <a:srgbClr val="434343"/>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r>
              <a:rPr lang="en" sz="1200">
                <a:solidFill>
                  <a:srgbClr val="434343"/>
                </a:solidFill>
              </a:rPr>
              <a:t>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1200">
              <a:solidFill>
                <a:srgbClr val="434343"/>
              </a:solidFill>
            </a:endParaRPr>
          </a:p>
          <a:p>
            <a:pPr indent="0" lvl="0" marL="0">
              <a:spcBef>
                <a:spcPts val="1600"/>
              </a:spcBef>
              <a:spcAft>
                <a:spcPts val="1600"/>
              </a:spcAft>
              <a:buNone/>
            </a:pPr>
            <a:r>
              <a:t/>
            </a:r>
            <a:endParaRPr sz="1200">
              <a:solidFill>
                <a:srgbClr val="434343"/>
              </a:solidFill>
            </a:endParaRPr>
          </a:p>
        </p:txBody>
      </p:sp>
      <p:sp>
        <p:nvSpPr>
          <p:cNvPr id="93" name="Google Shape;93;p17"/>
          <p:cNvSpPr txBox="1"/>
          <p:nvPr>
            <p:ph idx="1" type="body"/>
          </p:nvPr>
        </p:nvSpPr>
        <p:spPr>
          <a:xfrm>
            <a:off x="4631100" y="1152475"/>
            <a:ext cx="4201200" cy="30909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Clr>
                <a:schemeClr val="dk1"/>
              </a:buClr>
              <a:buSzPts val="1100"/>
              <a:buFont typeface="Arial"/>
              <a:buNone/>
            </a:pPr>
            <a:r>
              <a:rPr lang="en" sz="1200">
                <a:solidFill>
                  <a:srgbClr val="434343"/>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1200"/>
          </a:p>
        </p:txBody>
      </p:sp>
      <p:sp>
        <p:nvSpPr>
          <p:cNvPr id="94" name="Google Shape;94;p17"/>
          <p:cNvSpPr txBox="1"/>
          <p:nvPr/>
        </p:nvSpPr>
        <p:spPr>
          <a:xfrm>
            <a:off x="0" y="4457650"/>
            <a:ext cx="9144000" cy="4782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t>INSERT A QUOTE FROM YOU HERE.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2523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OUR GOAL FOR YOU</a:t>
            </a:r>
            <a:endParaRPr b="1"/>
          </a:p>
        </p:txBody>
      </p:sp>
      <p:sp>
        <p:nvSpPr>
          <p:cNvPr id="100" name="Google Shape;100;p18"/>
          <p:cNvSpPr txBox="1"/>
          <p:nvPr>
            <p:ph idx="1" type="body"/>
          </p:nvPr>
        </p:nvSpPr>
        <p:spPr>
          <a:xfrm>
            <a:off x="311700" y="3156550"/>
            <a:ext cx="8520600" cy="1695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400">
                <a:solidFill>
                  <a:srgbClr val="434343"/>
                </a:solidFill>
              </a:rPr>
              <a:t>Lorem ipsum dolor sit amet, consectetur adipiscing elit, sed do eiusmod tempor incididunt ut labore et dolore magna aliqua. Ut enim ad minim veniam, quis nostrud exercitation.</a:t>
            </a:r>
            <a:endParaRPr sz="1400">
              <a:solidFill>
                <a:srgbClr val="434343"/>
              </a:solidFill>
            </a:endParaRPr>
          </a:p>
          <a:p>
            <a:pPr indent="0" lvl="0" marL="0">
              <a:spcBef>
                <a:spcPts val="1600"/>
              </a:spcBef>
              <a:spcAft>
                <a:spcPts val="0"/>
              </a:spcAft>
              <a:buNone/>
            </a:pPr>
            <a:r>
              <a:rPr lang="en" sz="1400">
                <a:solidFill>
                  <a:srgbClr val="434343"/>
                </a:solidFill>
              </a:rPr>
              <a:t>Ullamco laboris nisi ut aliquip ex ea commodo consequat. Duis aute irure dolor in reprehenderit in voluptate velit esse cillum dolore eu fugiat nulla pariatur. </a:t>
            </a:r>
            <a:endParaRPr sz="1400">
              <a:solidFill>
                <a:srgbClr val="434343"/>
              </a:solidFill>
            </a:endParaRPr>
          </a:p>
          <a:p>
            <a:pPr indent="0" lvl="0" marL="0" rtl="0">
              <a:spcBef>
                <a:spcPts val="1600"/>
              </a:spcBef>
              <a:spcAft>
                <a:spcPts val="1600"/>
              </a:spcAft>
              <a:buClr>
                <a:schemeClr val="dk1"/>
              </a:buClr>
              <a:buSzPts val="1100"/>
              <a:buFont typeface="Arial"/>
              <a:buNone/>
            </a:pPr>
            <a:r>
              <a:t/>
            </a:r>
            <a:endParaRPr sz="1400">
              <a:solidFill>
                <a:srgbClr val="434343"/>
              </a:solidFill>
            </a:endParaRPr>
          </a:p>
        </p:txBody>
      </p:sp>
      <p:pic>
        <p:nvPicPr>
          <p:cNvPr id="101" name="Google Shape;101;p18"/>
          <p:cNvPicPr preferRelativeResize="0"/>
          <p:nvPr/>
        </p:nvPicPr>
        <p:blipFill rotWithShape="1">
          <a:blip r:embed="rId3">
            <a:alphaModFix/>
          </a:blip>
          <a:srcRect b="41881" l="6568" r="2198" t="24257"/>
          <a:stretch/>
        </p:blipFill>
        <p:spPr>
          <a:xfrm>
            <a:off x="0" y="0"/>
            <a:ext cx="9144001" cy="2373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484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HOW WE MARKET YOU</a:t>
            </a:r>
            <a:endParaRPr b="1"/>
          </a:p>
        </p:txBody>
      </p:sp>
      <p:sp>
        <p:nvSpPr>
          <p:cNvPr id="107" name="Google Shape;107;p19"/>
          <p:cNvSpPr txBox="1"/>
          <p:nvPr>
            <p:ph idx="1" type="body"/>
          </p:nvPr>
        </p:nvSpPr>
        <p:spPr>
          <a:xfrm>
            <a:off x="1846200" y="1314000"/>
            <a:ext cx="6820800" cy="1334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400"/>
              <a:t>1. </a:t>
            </a:r>
            <a:r>
              <a:rPr b="1" lang="en" sz="1400"/>
              <a:t>Podcast</a:t>
            </a:r>
            <a:endParaRPr b="1" sz="1400"/>
          </a:p>
          <a:p>
            <a:pPr indent="0" lvl="0" marL="0">
              <a:spcBef>
                <a:spcPts val="1600"/>
              </a:spcBef>
              <a:spcAft>
                <a:spcPts val="0"/>
              </a:spcAft>
              <a:buNone/>
            </a:pPr>
            <a:r>
              <a:rPr lang="en" sz="1200"/>
              <a:t>Overview of how you will market sponsor within your podcast. </a:t>
            </a:r>
            <a:r>
              <a:rPr lang="en" sz="1200">
                <a:solidFill>
                  <a:srgbClr val="434343"/>
                </a:solidFill>
              </a:rPr>
              <a:t>Ut enim ad minim veniam, quis nostrud exercitation ullamco laboris nisi ut aliquip ex ea commodo consequat. Duis aute irure dolor in reprehenderit in voluptate velit esse cillum dolore eu fugiat nulla pariatur.</a:t>
            </a:r>
            <a:r>
              <a:rPr lang="en" sz="1200"/>
              <a:t>  </a:t>
            </a:r>
            <a:r>
              <a:rPr lang="en" sz="1200">
                <a:solidFill>
                  <a:srgbClr val="434343"/>
                </a:solidFill>
              </a:rPr>
              <a:t>Excepteur sint occaecat cupidatat non proident, sunt in culpa qui officia deserunt mollit anim id est laborum.</a:t>
            </a:r>
            <a:endParaRPr sz="1200">
              <a:solidFill>
                <a:srgbClr val="434343"/>
              </a:solidFill>
            </a:endParaRPr>
          </a:p>
          <a:p>
            <a:pPr indent="0" lvl="0" marL="0">
              <a:spcBef>
                <a:spcPts val="1600"/>
              </a:spcBef>
              <a:spcAft>
                <a:spcPts val="0"/>
              </a:spcAft>
              <a:buNone/>
            </a:pPr>
            <a:r>
              <a:t/>
            </a:r>
            <a:endParaRPr/>
          </a:p>
          <a:p>
            <a:pPr indent="0" lvl="0" marL="0">
              <a:spcBef>
                <a:spcPts val="1600"/>
              </a:spcBef>
              <a:spcAft>
                <a:spcPts val="0"/>
              </a:spcAft>
              <a:buNone/>
            </a:pPr>
            <a:r>
              <a:t/>
            </a:r>
            <a:endParaRPr sz="1200">
              <a:solidFill>
                <a:srgbClr val="434343"/>
              </a:solidFill>
            </a:endParaRPr>
          </a:p>
          <a:p>
            <a:pPr indent="0" lvl="0" marL="0" rtl="0">
              <a:spcBef>
                <a:spcPts val="1600"/>
              </a:spcBef>
              <a:spcAft>
                <a:spcPts val="0"/>
              </a:spcAft>
              <a:buNone/>
            </a:pPr>
            <a:r>
              <a:t/>
            </a:r>
            <a:endParaRPr sz="1200"/>
          </a:p>
          <a:p>
            <a:pPr indent="0" lvl="0" marL="0" rtl="0">
              <a:spcBef>
                <a:spcPts val="1600"/>
              </a:spcBef>
              <a:spcAft>
                <a:spcPts val="0"/>
              </a:spcAft>
              <a:buNone/>
            </a:pPr>
            <a:r>
              <a:t/>
            </a:r>
            <a:endParaRPr sz="1200"/>
          </a:p>
          <a:p>
            <a:pPr indent="0" lvl="0" marL="0" rtl="0">
              <a:spcBef>
                <a:spcPts val="1600"/>
              </a:spcBef>
              <a:spcAft>
                <a:spcPts val="1600"/>
              </a:spcAft>
              <a:buClr>
                <a:schemeClr val="dk1"/>
              </a:buClr>
              <a:buSzPts val="1100"/>
              <a:buFont typeface="Arial"/>
              <a:buNone/>
            </a:pPr>
            <a:r>
              <a:t/>
            </a:r>
            <a:endParaRPr sz="1200"/>
          </a:p>
        </p:txBody>
      </p:sp>
      <p:sp>
        <p:nvSpPr>
          <p:cNvPr id="108" name="Google Shape;108;p19"/>
          <p:cNvSpPr/>
          <p:nvPr/>
        </p:nvSpPr>
        <p:spPr>
          <a:xfrm>
            <a:off x="311550" y="1313950"/>
            <a:ext cx="1335000" cy="133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 name="Google Shape;109;p19"/>
          <p:cNvSpPr txBox="1"/>
          <p:nvPr/>
        </p:nvSpPr>
        <p:spPr>
          <a:xfrm>
            <a:off x="316328" y="1714312"/>
            <a:ext cx="1325100" cy="53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Podcast</a:t>
            </a:r>
            <a:endParaRPr/>
          </a:p>
          <a:p>
            <a:pPr indent="0" lvl="0" marL="0" algn="ctr">
              <a:spcBef>
                <a:spcPts val="0"/>
              </a:spcBef>
              <a:spcAft>
                <a:spcPts val="0"/>
              </a:spcAft>
              <a:buNone/>
            </a:pPr>
            <a:r>
              <a:rPr lang="en"/>
              <a:t>Logo</a:t>
            </a:r>
            <a:endParaRPr/>
          </a:p>
        </p:txBody>
      </p:sp>
      <p:sp>
        <p:nvSpPr>
          <p:cNvPr id="110" name="Google Shape;110;p19"/>
          <p:cNvSpPr/>
          <p:nvPr/>
        </p:nvSpPr>
        <p:spPr>
          <a:xfrm>
            <a:off x="311550" y="3081900"/>
            <a:ext cx="1335000" cy="1334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 name="Google Shape;111;p19"/>
          <p:cNvSpPr txBox="1"/>
          <p:nvPr/>
        </p:nvSpPr>
        <p:spPr>
          <a:xfrm>
            <a:off x="316328" y="3482262"/>
            <a:ext cx="1325100" cy="53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Company</a:t>
            </a:r>
            <a:endParaRPr/>
          </a:p>
          <a:p>
            <a:pPr indent="0" lvl="0" marL="0" rtl="0" algn="ctr">
              <a:spcBef>
                <a:spcPts val="0"/>
              </a:spcBef>
              <a:spcAft>
                <a:spcPts val="0"/>
              </a:spcAft>
              <a:buNone/>
            </a:pPr>
            <a:r>
              <a:rPr lang="en"/>
              <a:t>Logo</a:t>
            </a:r>
            <a:endParaRPr/>
          </a:p>
        </p:txBody>
      </p:sp>
      <p:sp>
        <p:nvSpPr>
          <p:cNvPr id="112" name="Google Shape;112;p19"/>
          <p:cNvSpPr txBox="1"/>
          <p:nvPr/>
        </p:nvSpPr>
        <p:spPr>
          <a:xfrm>
            <a:off x="1863875" y="3095625"/>
            <a:ext cx="6816300" cy="13347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en">
                <a:solidFill>
                  <a:schemeClr val="dk2"/>
                </a:solidFill>
              </a:rPr>
              <a:t>2. Blog </a:t>
            </a:r>
            <a:endParaRPr b="1">
              <a:solidFill>
                <a:schemeClr val="dk2"/>
              </a:solidFill>
            </a:endParaRPr>
          </a:p>
          <a:p>
            <a:pPr indent="0" lvl="0" marL="0" rtl="0">
              <a:lnSpc>
                <a:spcPct val="115000"/>
              </a:lnSpc>
              <a:spcBef>
                <a:spcPts val="1600"/>
              </a:spcBef>
              <a:spcAft>
                <a:spcPts val="1600"/>
              </a:spcAft>
              <a:buClr>
                <a:schemeClr val="dk1"/>
              </a:buClr>
              <a:buSzPts val="1100"/>
              <a:buFont typeface="Arial"/>
              <a:buNone/>
            </a:pPr>
            <a:r>
              <a:rPr lang="en" sz="1200">
                <a:solidFill>
                  <a:schemeClr val="dk2"/>
                </a:solidFill>
              </a:rPr>
              <a:t>Overview of how you will market sponsor within your blog. </a:t>
            </a:r>
            <a:r>
              <a:rPr lang="en" sz="1200">
                <a:solidFill>
                  <a:srgbClr val="434343"/>
                </a:solidFill>
              </a:rPr>
              <a:t>Ut enim ad minim veniam, quis nostrud exercitation ullamco laboris nisi ut aliquip ex ea commodo consequat. Duis aute irure dolor in reprehenderit in voluptate velit esse cillum dolore eu fugiat nulla pariatur.</a:t>
            </a:r>
            <a:r>
              <a:rPr lang="en" sz="1200">
                <a:solidFill>
                  <a:schemeClr val="dk2"/>
                </a:solidFill>
              </a:rPr>
              <a:t> </a:t>
            </a:r>
            <a:r>
              <a:rPr lang="en" sz="1200">
                <a:solidFill>
                  <a:srgbClr val="434343"/>
                </a:solidFill>
              </a:rPr>
              <a:t>Excepteur sint occaecat cupidatat non proident, sunt in culpa qui officia deserunt mollit anim id est laborum.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311700" y="484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SPONSOR INVESTMENT</a:t>
            </a:r>
            <a:endParaRPr b="1"/>
          </a:p>
        </p:txBody>
      </p:sp>
      <p:sp>
        <p:nvSpPr>
          <p:cNvPr id="118" name="Google Shape;118;p20"/>
          <p:cNvSpPr txBox="1"/>
          <p:nvPr>
            <p:ph idx="1" type="body"/>
          </p:nvPr>
        </p:nvSpPr>
        <p:spPr>
          <a:xfrm>
            <a:off x="461100" y="1207575"/>
            <a:ext cx="3786900" cy="3593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200"/>
              <a:t>Option #1</a:t>
            </a:r>
            <a:endParaRPr b="1" sz="1200"/>
          </a:p>
          <a:p>
            <a:pPr indent="0" lvl="0" marL="0" rtl="0">
              <a:spcBef>
                <a:spcPts val="1600"/>
              </a:spcBef>
              <a:spcAft>
                <a:spcPts val="0"/>
              </a:spcAft>
              <a:buNone/>
            </a:pPr>
            <a:r>
              <a:rPr lang="en" sz="1200"/>
              <a:t>Description of option. </a:t>
            </a:r>
            <a:r>
              <a:rPr lang="en" sz="1200">
                <a:solidFill>
                  <a:srgbClr val="434343"/>
                </a:solidFill>
              </a:rPr>
              <a:t>Lorem ipsum dolor sit amet, consectetur adipiscing elit, sed do eiusmod tempor incididunt ut labore et dolore magna aliqua. Ut enim ad minim veniam, quis nostrud exercitation ullamco laboris nisi ut aliquip ex ea commodo consequat.</a:t>
            </a:r>
            <a:endParaRPr sz="1200"/>
          </a:p>
          <a:p>
            <a:pPr indent="-304800" lvl="0" marL="457200" rtl="0">
              <a:spcBef>
                <a:spcPts val="1600"/>
              </a:spcBef>
              <a:spcAft>
                <a:spcPts val="0"/>
              </a:spcAft>
              <a:buSzPts val="1200"/>
              <a:buAutoNum type="arabicPeriod"/>
            </a:pPr>
            <a:r>
              <a:rPr lang="en" sz="1200"/>
              <a:t>Description</a:t>
            </a:r>
            <a:endParaRPr sz="1200"/>
          </a:p>
          <a:p>
            <a:pPr indent="-304800" lvl="0" marL="457200" rtl="0">
              <a:spcBef>
                <a:spcPts val="0"/>
              </a:spcBef>
              <a:spcAft>
                <a:spcPts val="0"/>
              </a:spcAft>
              <a:buSzPts val="1200"/>
              <a:buAutoNum type="arabicPeriod"/>
            </a:pPr>
            <a:r>
              <a:rPr lang="en" sz="1200"/>
              <a:t>Description</a:t>
            </a:r>
            <a:endParaRPr sz="1200"/>
          </a:p>
          <a:p>
            <a:pPr indent="-304800" lvl="0" marL="457200" rtl="0">
              <a:spcBef>
                <a:spcPts val="0"/>
              </a:spcBef>
              <a:spcAft>
                <a:spcPts val="0"/>
              </a:spcAft>
              <a:buSzPts val="1200"/>
              <a:buAutoNum type="arabicPeriod"/>
            </a:pPr>
            <a:r>
              <a:rPr lang="en" sz="1200"/>
              <a:t>Description</a:t>
            </a:r>
            <a:endParaRPr sz="1200"/>
          </a:p>
          <a:p>
            <a:pPr indent="-304800" lvl="0" marL="457200" rtl="0">
              <a:spcBef>
                <a:spcPts val="0"/>
              </a:spcBef>
              <a:spcAft>
                <a:spcPts val="0"/>
              </a:spcAft>
              <a:buSzPts val="1200"/>
              <a:buAutoNum type="arabicPeriod"/>
            </a:pPr>
            <a:r>
              <a:rPr lang="en" sz="1200"/>
              <a:t>Description</a:t>
            </a:r>
            <a:endParaRPr sz="1200"/>
          </a:p>
          <a:p>
            <a:pPr indent="0" lvl="0" marL="0" rtl="0">
              <a:spcBef>
                <a:spcPts val="1600"/>
              </a:spcBef>
              <a:spcAft>
                <a:spcPts val="0"/>
              </a:spcAft>
              <a:buNone/>
            </a:pPr>
            <a:r>
              <a:rPr b="1" lang="en" sz="1200"/>
              <a:t>Price: $0000 per month </a:t>
            </a:r>
            <a:endParaRPr b="1" sz="1200"/>
          </a:p>
          <a:p>
            <a:pPr indent="0" lvl="0" marL="0" rtl="0">
              <a:spcBef>
                <a:spcPts val="1600"/>
              </a:spcBef>
              <a:spcAft>
                <a:spcPts val="0"/>
              </a:spcAft>
              <a:buNone/>
            </a:pPr>
            <a:r>
              <a:t/>
            </a:r>
            <a:endParaRPr/>
          </a:p>
          <a:p>
            <a:pPr indent="0" lvl="0" marL="0" rtl="0">
              <a:spcBef>
                <a:spcPts val="1600"/>
              </a:spcBef>
              <a:spcAft>
                <a:spcPts val="1600"/>
              </a:spcAft>
              <a:buNone/>
            </a:pPr>
            <a:r>
              <a:t/>
            </a:r>
            <a:endParaRPr/>
          </a:p>
        </p:txBody>
      </p:sp>
      <p:sp>
        <p:nvSpPr>
          <p:cNvPr id="119" name="Google Shape;119;p20"/>
          <p:cNvSpPr txBox="1"/>
          <p:nvPr>
            <p:ph idx="1" type="body"/>
          </p:nvPr>
        </p:nvSpPr>
        <p:spPr>
          <a:xfrm>
            <a:off x="4900825" y="1207575"/>
            <a:ext cx="3786900" cy="3593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200"/>
              <a:t>Option #2</a:t>
            </a:r>
            <a:endParaRPr b="1" sz="1200"/>
          </a:p>
          <a:p>
            <a:pPr indent="0" lvl="0" marL="0" rtl="0">
              <a:spcBef>
                <a:spcPts val="1600"/>
              </a:spcBef>
              <a:spcAft>
                <a:spcPts val="0"/>
              </a:spcAft>
              <a:buNone/>
            </a:pPr>
            <a:r>
              <a:rPr lang="en" sz="1200"/>
              <a:t>Description of option. </a:t>
            </a:r>
            <a:r>
              <a:rPr lang="en" sz="1200">
                <a:solidFill>
                  <a:srgbClr val="434343"/>
                </a:solidFill>
              </a:rPr>
              <a:t>Lorem ipsum dolor sit amet, consectetur adipiscing elit, sed do eiusmod tempor incididunt ut labore et dolore magna aliqua. Ut enim ad minim veniam, quis nostrud exercitation ullamco laboris nisi ut aliquip ex ea commodo consequat.</a:t>
            </a:r>
            <a:endParaRPr sz="1200"/>
          </a:p>
          <a:p>
            <a:pPr indent="-304800" lvl="0" marL="457200" rtl="0">
              <a:spcBef>
                <a:spcPts val="1600"/>
              </a:spcBef>
              <a:spcAft>
                <a:spcPts val="0"/>
              </a:spcAft>
              <a:buSzPts val="1200"/>
              <a:buAutoNum type="arabicPeriod"/>
            </a:pPr>
            <a:r>
              <a:rPr lang="en" sz="1200"/>
              <a:t>Description</a:t>
            </a:r>
            <a:endParaRPr sz="1200"/>
          </a:p>
          <a:p>
            <a:pPr indent="-304800" lvl="0" marL="457200" rtl="0">
              <a:spcBef>
                <a:spcPts val="0"/>
              </a:spcBef>
              <a:spcAft>
                <a:spcPts val="0"/>
              </a:spcAft>
              <a:buSzPts val="1200"/>
              <a:buAutoNum type="arabicPeriod"/>
            </a:pPr>
            <a:r>
              <a:rPr lang="en" sz="1200"/>
              <a:t>Description</a:t>
            </a:r>
            <a:endParaRPr sz="1200"/>
          </a:p>
          <a:p>
            <a:pPr indent="-304800" lvl="0" marL="457200" rtl="0">
              <a:spcBef>
                <a:spcPts val="0"/>
              </a:spcBef>
              <a:spcAft>
                <a:spcPts val="0"/>
              </a:spcAft>
              <a:buSzPts val="1200"/>
              <a:buAutoNum type="arabicPeriod"/>
            </a:pPr>
            <a:r>
              <a:rPr lang="en" sz="1200"/>
              <a:t>Description</a:t>
            </a:r>
            <a:endParaRPr sz="1200"/>
          </a:p>
          <a:p>
            <a:pPr indent="-304800" lvl="0" marL="457200" rtl="0">
              <a:spcBef>
                <a:spcPts val="0"/>
              </a:spcBef>
              <a:spcAft>
                <a:spcPts val="0"/>
              </a:spcAft>
              <a:buSzPts val="1200"/>
              <a:buAutoNum type="arabicPeriod"/>
            </a:pPr>
            <a:r>
              <a:rPr lang="en" sz="1200"/>
              <a:t>Description</a:t>
            </a:r>
            <a:endParaRPr sz="1200"/>
          </a:p>
          <a:p>
            <a:pPr indent="0" lvl="0" marL="0" rtl="0">
              <a:spcBef>
                <a:spcPts val="1600"/>
              </a:spcBef>
              <a:spcAft>
                <a:spcPts val="0"/>
              </a:spcAft>
              <a:buNone/>
            </a:pPr>
            <a:r>
              <a:rPr b="1" lang="en" sz="1200"/>
              <a:t>Price: $0000 per month </a:t>
            </a:r>
            <a:endParaRPr b="1" sz="1200"/>
          </a:p>
          <a:p>
            <a:pPr indent="0" lvl="0" marL="0" rtl="0">
              <a:spcBef>
                <a:spcPts val="1600"/>
              </a:spcBef>
              <a:spcAft>
                <a:spcPts val="0"/>
              </a:spcAft>
              <a:buNone/>
            </a:pPr>
            <a:r>
              <a:t/>
            </a:r>
            <a:endParaRPr/>
          </a:p>
          <a:p>
            <a:pPr indent="0" lvl="0" marL="0" rtl="0">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